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292" r:id="rId5"/>
    <p:sldId id="293" r:id="rId6"/>
    <p:sldId id="294" r:id="rId7"/>
    <p:sldId id="295" r:id="rId8"/>
    <p:sldId id="296" r:id="rId9"/>
    <p:sldId id="297" r:id="rId10"/>
    <p:sldId id="298" r:id="rId11"/>
    <p:sldId id="299" r:id="rId12"/>
    <p:sldId id="300" r:id="rId13"/>
    <p:sldId id="301" r:id="rId14"/>
    <p:sldId id="302" r:id="rId15"/>
    <p:sldId id="303" r:id="rId16"/>
    <p:sldId id="305" r:id="rId17"/>
    <p:sldId id="304" r:id="rId18"/>
    <p:sldId id="306" r:id="rId19"/>
    <p:sldId id="307" r:id="rId20"/>
    <p:sldId id="308" r:id="rId21"/>
    <p:sldId id="309" r:id="rId22"/>
    <p:sldId id="310" r:id="rId23"/>
    <p:sldId id="311" r:id="rId24"/>
    <p:sldId id="312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19" autoAdjust="0"/>
  </p:normalViewPr>
  <p:slideViewPr>
    <p:cSldViewPr snapToGrid="0">
      <p:cViewPr varScale="1">
        <p:scale>
          <a:sx n="47" d="100"/>
          <a:sy n="47" d="100"/>
        </p:scale>
        <p:origin x="77" y="9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5/20/2025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77501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5/20/2025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03184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5/20/2025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90581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5/20/2025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09503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5/20/2025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51473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5/20/2025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17009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5/20/2025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91610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5/20/2025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75313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5/20/2025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880866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5/20/2025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64094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3600" i="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2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1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1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1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palmistryforyou.com/2014/" TargetMode="External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nc-nd/3.0/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2BA1780-A246-4C7F-9267-727EF2F4E7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846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7329" y="1808532"/>
            <a:ext cx="5452527" cy="324093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3272" y="1975104"/>
            <a:ext cx="5120640" cy="290779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D7398C-75E5-4CB0-BA4F-D7D5CF2495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76055" y="2350017"/>
            <a:ext cx="4775075" cy="1630906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chemeClr val="tx1"/>
                </a:solidFill>
              </a:rPr>
              <a:t>Study sync-</a:t>
            </a:r>
            <a:br>
              <a:rPr lang="en-US" sz="4400" dirty="0">
                <a:solidFill>
                  <a:schemeClr val="tx1"/>
                </a:solidFill>
              </a:rPr>
            </a:br>
            <a:r>
              <a:rPr lang="en-US" sz="4400" dirty="0">
                <a:solidFill>
                  <a:schemeClr val="tx1"/>
                </a:solidFill>
              </a:rPr>
              <a:t>UID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5BFB45-FC34-495C-9C68-F9641246C2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76055" y="3733800"/>
            <a:ext cx="4775075" cy="816402"/>
          </a:xfrm>
        </p:spPr>
        <p:txBody>
          <a:bodyPr>
            <a:normAutofit fontScale="40000" lnSpcReduction="20000"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Team Members:			Faculty:</a:t>
            </a:r>
          </a:p>
          <a:p>
            <a:pPr algn="l"/>
            <a:r>
              <a:rPr lang="en-US" dirty="0">
                <a:solidFill>
                  <a:schemeClr val="tx1"/>
                </a:solidFill>
              </a:rPr>
              <a:t>			Ms. Arya. R		</a:t>
            </a:r>
          </a:p>
          <a:p>
            <a:pPr algn="l"/>
            <a:r>
              <a:rPr lang="en-US" dirty="0">
                <a:solidFill>
                  <a:schemeClr val="tx1"/>
                </a:solidFill>
              </a:rPr>
              <a:t>Ch Shashank- BL.SC.U4AIE24011             </a:t>
            </a:r>
          </a:p>
          <a:p>
            <a:pPr algn="l"/>
            <a:r>
              <a:rPr lang="en-US" dirty="0">
                <a:solidFill>
                  <a:schemeClr val="tx1"/>
                </a:solidFill>
              </a:rPr>
              <a:t>C. Dhanush- BL.SC.U4AIE24010</a:t>
            </a:r>
          </a:p>
          <a:p>
            <a:pPr algn="l"/>
            <a:r>
              <a:rPr lang="en-US" dirty="0">
                <a:solidFill>
                  <a:schemeClr val="tx1"/>
                </a:solidFill>
              </a:rPr>
              <a:t>D. Yuva Akhil- BL.SC.U4AIE24013</a:t>
            </a:r>
          </a:p>
          <a:p>
            <a:pPr algn="l"/>
            <a:r>
              <a:rPr lang="en-US" dirty="0">
                <a:solidFill>
                  <a:schemeClr val="tx1"/>
                </a:solidFill>
              </a:rPr>
              <a:t>P. Varun Sathwik-BL.SC.U4AIE24035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A48C9AC0-666A-754F-7AA6-308A76AEE8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solidFill>
            <a:srgbClr val="29292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50784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1" i="0" u="none" strike="noStrike" cap="none" normalizeH="0" baseline="0">
                <a:ln>
                  <a:noFill/>
                </a:ln>
                <a:solidFill>
                  <a:srgbClr val="ADADAD"/>
                </a:solidFill>
                <a:effectLst/>
                <a:latin typeface="FluentSystemIconsRegular"/>
                <a:cs typeface="Segoe UI" panose="020B0502040204020203" pitchFamily="34" charset="0"/>
              </a:rPr>
              <a:t></a:t>
            </a:r>
            <a:endParaRPr kumimoji="0" lang="en-US" altLang="en-US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r" defTabSz="914400" rtl="0" eaLnBrk="0" fontAlgn="t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inherit"/>
              </a:rPr>
              <a:t>Ms. Arya R</a:t>
            </a:r>
            <a:endParaRPr kumimoji="0" lang="en-US" altLang="en-US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20829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C2679-8D68-CACA-314D-CE70F165A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1C14ED-B782-BEFD-3357-D8D0119119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3B96B3-9C49-0572-ACCB-FCD3EC248C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985"/>
            <a:ext cx="12192000" cy="6805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2438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00579-D7B0-F3A1-16FB-7C9066835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51052F-FF09-6BF2-DF54-27CE411EC5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8628DE-A4A8-BAD1-5F4F-BFA869D9E0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0179"/>
            <a:ext cx="12192000" cy="6717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170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81AB6-D68E-00C2-80F9-CC44570DB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EDE200-AD01-0C98-CF90-6ABD3DC2B1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791345-3202-6995-6CE9-3CE81E7D65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517"/>
            <a:ext cx="12192000" cy="6792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0209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56ADB8-2871-819D-0895-4E9029E47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Pomodoro Timer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2EA058-7825-C079-A592-06DF87EDA5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2400" dirty="0"/>
              <a:t>Simple Timer made with the help of JS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CBACB9-782F-FB7D-8783-A443E9152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4133" y="3489936"/>
            <a:ext cx="5080920" cy="3291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4466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3DD359-BD11-5A0E-B295-4E74BD822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9F71E4-04BF-E32D-7BE2-93E24258E6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E97EDD-C0E6-52D6-124E-AAF14F2768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671"/>
            <a:ext cx="12192000" cy="6806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7161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89AB2F-A006-33D9-A66D-93B7C87EB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Quiz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A7ADFF-4A01-E7B4-98CB-A1E2F62633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2400" dirty="0"/>
              <a:t>Made 55 predefined questions for 6 subjects</a:t>
            </a:r>
          </a:p>
          <a:p>
            <a:r>
              <a:rPr lang="en-IN" sz="2400" dirty="0"/>
              <a:t>User can select the number of questions they want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47A7CA-F63F-F3D2-F548-BBA2200412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8859" y="3877733"/>
            <a:ext cx="546735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9765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BF6FD-9AF3-3E7F-5337-2976F108E8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DC0848-CE68-B13C-81E3-A70AC4747F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701644-1AF6-83A9-BB06-BAE2A8A7E6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794"/>
            <a:ext cx="12192000" cy="6778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0055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6F6A86-0350-E2AD-70D9-CE2300D6C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70A8C3-4B08-9F76-23F7-B8CDB20C7D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5B0234-21BC-51BF-766A-BA70186DF0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109"/>
            <a:ext cx="12192000" cy="6827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5819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1EF271-2F5C-66EF-B9AB-CD5B1FD6CA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AB1ABE-A0C3-A1C8-B8E4-41F859161B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172F54-080E-F57A-711E-0AD55E1E55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974"/>
            <a:ext cx="12192000" cy="6840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5633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E68AD-1AC7-F0CB-43AA-65F8FADDC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Calendar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41050E-F057-A956-03AC-6AF7826834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2400" dirty="0"/>
              <a:t>Made Calendar with JS</a:t>
            </a:r>
            <a:br>
              <a:rPr lang="en-IN" sz="2400" dirty="0"/>
            </a:br>
            <a:endParaRPr lang="en-IN" sz="2400" dirty="0"/>
          </a:p>
          <a:p>
            <a:r>
              <a:rPr lang="en-IN" sz="2400" dirty="0"/>
              <a:t>Added the feature of remainders which also appear on home screen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A3675D-65D3-C583-053C-D0311028AD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9332" y="3657196"/>
            <a:ext cx="5672667" cy="3057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8223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B3E186-19CB-52D1-24C3-BC35F6589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400" dirty="0"/>
              <a:t>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12C9B6-1036-E96C-6A19-75067AB75B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2400" dirty="0"/>
              <a:t>Login Page</a:t>
            </a:r>
          </a:p>
          <a:p>
            <a:r>
              <a:rPr lang="en-IN" sz="2400" dirty="0"/>
              <a:t>Home Page </a:t>
            </a:r>
          </a:p>
          <a:p>
            <a:r>
              <a:rPr lang="en-IN" sz="2400" dirty="0"/>
              <a:t>Pomodoro Timer</a:t>
            </a:r>
          </a:p>
          <a:p>
            <a:r>
              <a:rPr lang="en-IN" sz="2400" dirty="0"/>
              <a:t>Flash Cards</a:t>
            </a:r>
          </a:p>
          <a:p>
            <a:r>
              <a:rPr lang="en-IN" sz="2400" dirty="0"/>
              <a:t>Quizzes</a:t>
            </a:r>
          </a:p>
          <a:p>
            <a:r>
              <a:rPr lang="en-IN" sz="2400" dirty="0"/>
              <a:t>Calendar with Remainders</a:t>
            </a: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8C04220A-6954-67EA-D91E-FC84395A80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13267" y="-4233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03DCDA98-18D7-B74B-2309-D1644D0EF6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60867" y="11006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96C580E-52DB-A952-F0D1-4E91506A7B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6999" y="3210188"/>
            <a:ext cx="6036733" cy="3267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8411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8AAD25-9766-B363-D763-B87BAA201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D050E1-D84D-EFD3-F496-79F67BECCF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846C5F-EA12-B783-DD3F-6D1DA155AB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92"/>
            <a:ext cx="12192000" cy="6826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5520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710273-C781-6228-FD82-D74F48823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3915BE4-6F6E-C5D4-07C5-FA3F1BCD52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066800" y="642594"/>
            <a:ext cx="10185400" cy="5458447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16D6CFB-0130-43DC-E9A2-16ECE442C5D6}"/>
              </a:ext>
            </a:extLst>
          </p:cNvPr>
          <p:cNvSpPr txBox="1"/>
          <p:nvPr/>
        </p:nvSpPr>
        <p:spPr>
          <a:xfrm>
            <a:off x="1066800" y="6095689"/>
            <a:ext cx="10185400" cy="2361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900">
                <a:hlinkClick r:id="rId3" tooltip="https://palmistryforyou.com/2014/"/>
              </a:rPr>
              <a:t>This Photo</a:t>
            </a:r>
            <a:r>
              <a:rPr lang="en-IN" sz="900"/>
              <a:t> by Unknown Author is licensed under </a:t>
            </a:r>
            <a:r>
              <a:rPr lang="en-IN" sz="900">
                <a:hlinkClick r:id="rId4" tooltip="https://creativecommons.org/licenses/by-nc-nd/3.0/"/>
              </a:rPr>
              <a:t>CC BY-NC-ND</a:t>
            </a:r>
            <a:endParaRPr lang="en-IN" sz="900"/>
          </a:p>
        </p:txBody>
      </p:sp>
    </p:spTree>
    <p:extLst>
      <p:ext uri="{BB962C8B-B14F-4D97-AF65-F5344CB8AC3E}">
        <p14:creationId xmlns:p14="http://schemas.microsoft.com/office/powerpoint/2010/main" val="23227100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898A64-CAFF-B2AD-929F-122FDCBEA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Login Page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49C7B5-D854-B7A6-F1F5-82473FDE66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sz="2400" dirty="0"/>
              <a:t>Concepts Used:</a:t>
            </a:r>
          </a:p>
          <a:p>
            <a:r>
              <a:rPr lang="en-IN" sz="2400" dirty="0"/>
              <a:t>Firebase for Login Authentication</a:t>
            </a:r>
          </a:p>
          <a:p>
            <a:r>
              <a:rPr lang="en-IN" sz="2400" dirty="0"/>
              <a:t>HTML Forms</a:t>
            </a:r>
          </a:p>
          <a:p>
            <a:r>
              <a:rPr lang="en-IN" sz="2400" dirty="0"/>
              <a:t>CSS transitions</a:t>
            </a: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E9E66D-EBB5-8942-DE94-72274B9017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8859" y="3877733"/>
            <a:ext cx="546735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4003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643BD9-FB84-2455-C870-7DB6B1D7AA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59E20C-2572-73D5-F9DB-0D7296FD95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37A895-DFA5-3F3F-297C-5591C4FC92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77" y="0"/>
            <a:ext cx="118890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0622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852F3-53A3-FE2F-972C-2A9E96B3E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35A68-C941-E5E5-0064-A4B8A4BB57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8C91FC-33F2-3597-06F4-AE94947142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3514" y="388997"/>
            <a:ext cx="7114691" cy="6080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1046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DFC6E6-F6A1-6386-D60B-3A11155AE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C76DAA-743F-99ED-C720-6F09AE518A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28B834-C38F-BE42-ACC9-5325EE0F90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37"/>
            <a:ext cx="12192000" cy="6846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050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D471B6-026E-E67A-3990-9B7F65930A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400" dirty="0"/>
              <a:t>Home Page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F0F0CE-EF71-4906-6294-CB6A0D23DC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sz="2400" dirty="0"/>
              <a:t>Concepts Used</a:t>
            </a:r>
          </a:p>
          <a:p>
            <a:r>
              <a:rPr lang="en-IN" sz="2400" dirty="0"/>
              <a:t>Headers and Footers </a:t>
            </a:r>
          </a:p>
          <a:p>
            <a:r>
              <a:rPr lang="en-IN" sz="2400" dirty="0" err="1"/>
              <a:t>Divs</a:t>
            </a:r>
            <a:r>
              <a:rPr lang="en-IN" sz="2400" dirty="0"/>
              <a:t> Many </a:t>
            </a:r>
            <a:r>
              <a:rPr lang="en-IN" sz="2400" dirty="0" err="1"/>
              <a:t>Many</a:t>
            </a:r>
            <a:r>
              <a:rPr lang="en-IN" sz="2400" dirty="0"/>
              <a:t> </a:t>
            </a:r>
            <a:r>
              <a:rPr lang="en-IN" sz="2400" dirty="0" err="1"/>
              <a:t>Divs</a:t>
            </a:r>
            <a:r>
              <a:rPr lang="en-IN" sz="2400" dirty="0"/>
              <a:t>..</a:t>
            </a:r>
          </a:p>
          <a:p>
            <a:r>
              <a:rPr lang="en-IN" sz="2400" dirty="0"/>
              <a:t>Side bars buttons</a:t>
            </a:r>
          </a:p>
          <a:p>
            <a:r>
              <a:rPr lang="en-IN" sz="2400" dirty="0"/>
              <a:t>Positioning  Absolute, Relative etc </a:t>
            </a:r>
          </a:p>
          <a:p>
            <a:r>
              <a:rPr lang="en-IN" sz="2400" dirty="0"/>
              <a:t>Flexboxes</a:t>
            </a:r>
          </a:p>
          <a:p>
            <a:endParaRPr lang="en-IN" dirty="0"/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1F9CF2-A758-0417-7A23-E15DB76BDF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0266" y="4116034"/>
            <a:ext cx="5317067" cy="3027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9054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432AA-DA8C-AEA5-9272-E848C7F7C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4124BF-3C18-3E3E-46C4-F46D6B12C0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EC5EB5-F0F7-D0E4-E15C-5CE07C9542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250"/>
            <a:ext cx="12192000" cy="677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9354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32E51-0469-F97B-886B-04AE8A228C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400" dirty="0"/>
              <a:t>Flash Cards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B59E72-B7DC-3E34-4F6C-785C2EF0ED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dirty="0"/>
              <a:t>Concepts Used </a:t>
            </a:r>
          </a:p>
          <a:p>
            <a:r>
              <a:rPr lang="en-IN" sz="2400" dirty="0"/>
              <a:t>CSS Transform </a:t>
            </a:r>
          </a:p>
          <a:p>
            <a:r>
              <a:rPr lang="en-IN" sz="2400" dirty="0"/>
              <a:t>JS for storing Flash Cards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8574D7-AEF3-C750-4CE6-53C1F7E47B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2332" y="3490318"/>
            <a:ext cx="6637867" cy="3425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42964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Savon">
      <a:majorFont>
        <a:latin typeface="Sagona ExtraLight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Sagona Book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VTI" id="{A72E8C35-66DD-49F8-AF66-813F19B983AE}" vid="{93CCBC76-B7A1-4C3D-93EA-5CE34C4670F9}"/>
    </a:ext>
  </a:extLst>
</a:theme>
</file>

<file path=ppt/theme/themeOverride1.xml><?xml version="1.0" encoding="utf-8"?>
<a:themeOverride xmlns:a="http://schemas.openxmlformats.org/drawingml/2006/main">
  <a:clrScheme name="Marquee">
    <a:dk1>
      <a:srgbClr val="000000"/>
    </a:dk1>
    <a:lt1>
      <a:sysClr val="window" lastClr="FFFFFF"/>
    </a:lt1>
    <a:dk2>
      <a:srgbClr val="5E5E5E"/>
    </a:dk2>
    <a:lt2>
      <a:srgbClr val="DDDDDD"/>
    </a:lt2>
    <a:accent1>
      <a:srgbClr val="418AB3"/>
    </a:accent1>
    <a:accent2>
      <a:srgbClr val="A6B727"/>
    </a:accent2>
    <a:accent3>
      <a:srgbClr val="F69200"/>
    </a:accent3>
    <a:accent4>
      <a:srgbClr val="838383"/>
    </a:accent4>
    <a:accent5>
      <a:srgbClr val="FEC306"/>
    </a:accent5>
    <a:accent6>
      <a:srgbClr val="DF5327"/>
    </a:accent6>
    <a:hlink>
      <a:srgbClr val="F59E00"/>
    </a:hlink>
    <a:folHlink>
      <a:srgbClr val="B2B2B2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2F3B215-496E-4790-A364-7C1C46DEC771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AE2713E1-6312-427E-BFCB-C5A5DA30137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0DB95DD-0319-4EE5-8C5C-9CEDF75E024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{03F57B39-E2D2-473D-8523-55C14358748D}tf78829772_win32</Template>
  <TotalTime>70</TotalTime>
  <Words>173</Words>
  <Application>Microsoft Office PowerPoint</Application>
  <PresentationFormat>Widescreen</PresentationFormat>
  <Paragraphs>42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9" baseType="lpstr">
      <vt:lpstr>Arial</vt:lpstr>
      <vt:lpstr>FluentSystemIconsRegular</vt:lpstr>
      <vt:lpstr>Garamond</vt:lpstr>
      <vt:lpstr>inherit</vt:lpstr>
      <vt:lpstr>Sagona Book</vt:lpstr>
      <vt:lpstr>Sagona ExtraLight</vt:lpstr>
      <vt:lpstr>Segoe UI</vt:lpstr>
      <vt:lpstr>SavonVTI</vt:lpstr>
      <vt:lpstr>Study sync- UID project</vt:lpstr>
      <vt:lpstr>Features</vt:lpstr>
      <vt:lpstr>Login Page</vt:lpstr>
      <vt:lpstr>PowerPoint Presentation</vt:lpstr>
      <vt:lpstr>PowerPoint Presentation</vt:lpstr>
      <vt:lpstr>PowerPoint Presentation</vt:lpstr>
      <vt:lpstr>Home Page</vt:lpstr>
      <vt:lpstr>PowerPoint Presentation</vt:lpstr>
      <vt:lpstr>Flash Cards</vt:lpstr>
      <vt:lpstr>PowerPoint Presentation</vt:lpstr>
      <vt:lpstr>PowerPoint Presentation</vt:lpstr>
      <vt:lpstr>PowerPoint Presentation</vt:lpstr>
      <vt:lpstr>Pomodoro Timer</vt:lpstr>
      <vt:lpstr>PowerPoint Presentation</vt:lpstr>
      <vt:lpstr>Quiz</vt:lpstr>
      <vt:lpstr>PowerPoint Presentation</vt:lpstr>
      <vt:lpstr>PowerPoint Presentation</vt:lpstr>
      <vt:lpstr>PowerPoint Presentation</vt:lpstr>
      <vt:lpstr>Calendar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yogitha chukkala</dc:creator>
  <cp:lastModifiedBy>yogitha chukkala</cp:lastModifiedBy>
  <cp:revision>2</cp:revision>
  <dcterms:created xsi:type="dcterms:W3CDTF">2025-05-19T18:24:24Z</dcterms:created>
  <dcterms:modified xsi:type="dcterms:W3CDTF">2025-05-20T03:56:02Z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